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6256000" cy="9144000"/>
  <p:notesSz cx="16256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 Peck" initials="LP" lastIdx="3" clrIdx="0">
    <p:extLst>
      <p:ext uri="{19B8F6BF-5375-455C-9EA6-DF929625EA0E}">
        <p15:presenceInfo xmlns:p15="http://schemas.microsoft.com/office/powerpoint/2012/main" userId="ffbbd0a5d9d663a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A9C5"/>
    <a:srgbClr val="D70926"/>
    <a:srgbClr val="003D85"/>
    <a:srgbClr val="FB0085"/>
    <a:srgbClr val="FC4C02"/>
    <a:srgbClr val="FF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0"/>
    <p:restoredTop sz="94686"/>
  </p:normalViewPr>
  <p:slideViewPr>
    <p:cSldViewPr>
      <p:cViewPr varScale="1">
        <p:scale>
          <a:sx n="71" d="100"/>
          <a:sy n="71" d="100"/>
        </p:scale>
        <p:origin x="20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9B74C-C3EA-5343-995A-667961A871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625600" y="4400550"/>
            <a:ext cx="1300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2081B-B11A-F345-9460-9FA675A55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1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94200" y="109677"/>
            <a:ext cx="3384253" cy="1471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49165" y="2814661"/>
            <a:ext cx="2157668" cy="295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rgbClr val="004876"/>
                </a:solidFill>
                <a:latin typeface="Bree Serif"/>
                <a:cs typeface="Bree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54695" y="3182926"/>
            <a:ext cx="7346609" cy="2316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chemeClr val="bg1"/>
                </a:solidFill>
                <a:latin typeface="Bree Serif"/>
                <a:cs typeface="Bree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le of blueberries&#10;&#10;Description automatically generated with low confidence">
            <a:extLst>
              <a:ext uri="{FF2B5EF4-FFF2-40B4-BE49-F238E27FC236}">
                <a16:creationId xmlns:a16="http://schemas.microsoft.com/office/drawing/2014/main" id="{CD57DDAB-4754-4A29-995F-521875B80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1"/>
            <a:ext cx="16256000" cy="913953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B97AFA9-833A-4789-846E-1E122AA435CD}"/>
              </a:ext>
            </a:extLst>
          </p:cNvPr>
          <p:cNvSpPr/>
          <p:nvPr/>
        </p:nvSpPr>
        <p:spPr>
          <a:xfrm>
            <a:off x="508000" y="7010400"/>
            <a:ext cx="4648200" cy="827121"/>
          </a:xfrm>
          <a:prstGeom prst="rect">
            <a:avLst/>
          </a:prstGeom>
          <a:solidFill>
            <a:srgbClr val="48A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9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12BE470-0EC6-4602-BFAA-25C68067DC97}"/>
              </a:ext>
            </a:extLst>
          </p:cNvPr>
          <p:cNvSpPr txBox="1"/>
          <p:nvPr/>
        </p:nvSpPr>
        <p:spPr>
          <a:xfrm>
            <a:off x="584200" y="7091945"/>
            <a:ext cx="4572000" cy="609654"/>
          </a:xfrm>
          <a:prstGeom prst="rect">
            <a:avLst/>
          </a:prstGeom>
          <a:noFill/>
        </p:spPr>
        <p:txBody>
          <a:bodyPr vert="horz" wrap="square" lIns="0" tIns="60325" rIns="0" bIns="0" rtlCol="0">
            <a:spAutoFit/>
          </a:bodyPr>
          <a:lstStyle/>
          <a:p>
            <a:pPr marL="143510" marR="125730">
              <a:lnSpc>
                <a:spcPct val="101299"/>
              </a:lnSpc>
              <a:spcBef>
                <a:spcPts val="475"/>
              </a:spcBef>
            </a:pPr>
            <a:r>
              <a:rPr lang="en-GB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Enrich your research with inspiration from across the spectrum of chemical science</a:t>
            </a:r>
            <a:endParaRPr lang="en-US" dirty="0">
              <a:solidFill>
                <a:schemeClr val="bg1"/>
              </a:solidFill>
              <a:latin typeface="GothamBook"/>
              <a:cs typeface="GothamBook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532A83-B31E-4AC6-AD8A-FEDF93475D0C}"/>
              </a:ext>
            </a:extLst>
          </p:cNvPr>
          <p:cNvSpPr/>
          <p:nvPr/>
        </p:nvSpPr>
        <p:spPr>
          <a:xfrm>
            <a:off x="508000" y="8001000"/>
            <a:ext cx="4648200" cy="563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AE332F2D-50E8-4F30-81EF-D746658C2E41}"/>
              </a:ext>
            </a:extLst>
          </p:cNvPr>
          <p:cNvSpPr txBox="1"/>
          <p:nvPr/>
        </p:nvSpPr>
        <p:spPr>
          <a:xfrm>
            <a:off x="584200" y="8109535"/>
            <a:ext cx="4572000" cy="331694"/>
          </a:xfrm>
          <a:prstGeom prst="rect">
            <a:avLst/>
          </a:prstGeom>
          <a:noFill/>
        </p:spPr>
        <p:txBody>
          <a:bodyPr vert="horz" wrap="square" lIns="0" tIns="60325" rIns="0" bIns="0" rtlCol="0">
            <a:spAutoFit/>
          </a:bodyPr>
          <a:lstStyle/>
          <a:p>
            <a:pPr marL="143510" marR="125730">
              <a:lnSpc>
                <a:spcPct val="101299"/>
              </a:lnSpc>
              <a:spcBef>
                <a:spcPts val="475"/>
              </a:spcBef>
            </a:pPr>
            <a:r>
              <a:rPr lang="en-GB" dirty="0">
                <a:solidFill>
                  <a:srgbClr val="48A9C5"/>
                </a:solidFill>
              </a:rPr>
              <a:t>Custom URL here</a:t>
            </a:r>
            <a:endParaRPr lang="en-US" dirty="0">
              <a:solidFill>
                <a:srgbClr val="48A9C5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2D21E5-7E1E-4B29-A735-1731DCF0BEA1}"/>
              </a:ext>
            </a:extLst>
          </p:cNvPr>
          <p:cNvSpPr/>
          <p:nvPr/>
        </p:nvSpPr>
        <p:spPr>
          <a:xfrm>
            <a:off x="4186366" y="2971800"/>
            <a:ext cx="7861447" cy="17833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8250" b="0" cap="none" spc="-150" dirty="0">
                <a:ln w="0"/>
                <a:solidFill>
                  <a:schemeClr val="bg1"/>
                </a:solidFill>
                <a:effectLst>
                  <a:outerShdw blurRad="38100" dist="63500" dir="7200000" sx="101000" sy="101000" algn="tl" rotWithShape="0">
                    <a:schemeClr val="dk1">
                      <a:alpha val="40000"/>
                    </a:schemeClr>
                  </a:outerShdw>
                </a:effectLst>
                <a:latin typeface="Bree Serif" charset="0"/>
                <a:ea typeface="Bree Serif" charset="0"/>
                <a:cs typeface="Bree Serif" charset="0"/>
              </a:rPr>
              <a:t>Infinite answers.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77FDCF-866D-4196-8A4C-12252351AF56}"/>
              </a:ext>
            </a:extLst>
          </p:cNvPr>
          <p:cNvSpPr/>
          <p:nvPr/>
        </p:nvSpPr>
        <p:spPr>
          <a:xfrm>
            <a:off x="5598608" y="4007891"/>
            <a:ext cx="5036956" cy="17833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8250" spc="-150" dirty="0">
                <a:ln w="0"/>
                <a:solidFill>
                  <a:schemeClr val="bg1"/>
                </a:solidFill>
                <a:effectLst>
                  <a:outerShdw blurRad="38100" dist="63500" dir="7200000" sx="102000" sy="102000" algn="tl" rotWithShape="0">
                    <a:schemeClr val="dk1">
                      <a:alpha val="40000"/>
                    </a:schemeClr>
                  </a:outerShdw>
                </a:effectLst>
                <a:latin typeface="Bree Serif" charset="0"/>
                <a:ea typeface="Bree Serif" charset="0"/>
                <a:cs typeface="Bree Serif" charset="0"/>
              </a:rPr>
              <a:t>One place?</a:t>
            </a:r>
            <a:endParaRPr lang="en-GB" sz="8250" b="0" cap="none" spc="-150" dirty="0">
              <a:ln w="0"/>
              <a:solidFill>
                <a:schemeClr val="bg1"/>
              </a:solidFill>
              <a:effectLst>
                <a:outerShdw blurRad="38100" dist="63500" dir="7200000" sx="102000" sy="102000" algn="tl" rotWithShape="0">
                  <a:schemeClr val="dk1">
                    <a:alpha val="40000"/>
                  </a:schemeClr>
                </a:outerShdw>
              </a:effectLst>
              <a:latin typeface="Bree Serif" charset="0"/>
              <a:ea typeface="Bree Serif" charset="0"/>
              <a:cs typeface="Bree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5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216</TotalTime>
  <Words>21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Bree Serif</vt:lpstr>
      <vt:lpstr>Calibri</vt:lpstr>
      <vt:lpstr>GothamBook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LIBRARIAN TOOLKIT</dc:title>
  <dc:creator>Ben Jeeves</dc:creator>
  <cp:lastModifiedBy>Ben Jeeves</cp:lastModifiedBy>
  <cp:revision>23</cp:revision>
  <dcterms:created xsi:type="dcterms:W3CDTF">2020-04-28T09:03:10Z</dcterms:created>
  <dcterms:modified xsi:type="dcterms:W3CDTF">2022-02-28T10:28:30Z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2020-04-27T00:00:00Z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2020-04-28T00:00:00Z</vt:filetime>
  </property>
</Properties>
</file>