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995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99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177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22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98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14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34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57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70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904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358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91DE-34D6-4567-A3C3-861619C6A3C4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17A0C-48A9-419D-B674-A8018DAFF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30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53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Royal Society of Chemistry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Baldwin</dc:creator>
  <cp:lastModifiedBy>Matt Baldwin</cp:lastModifiedBy>
  <cp:revision>1</cp:revision>
  <dcterms:created xsi:type="dcterms:W3CDTF">2018-11-01T10:28:49Z</dcterms:created>
  <dcterms:modified xsi:type="dcterms:W3CDTF">2018-11-01T10:30:18Z</dcterms:modified>
</cp:coreProperties>
</file>